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0" r:id="rId3"/>
    <p:sldId id="261" r:id="rId4"/>
    <p:sldId id="265" r:id="rId5"/>
    <p:sldId id="272" r:id="rId6"/>
    <p:sldId id="273" r:id="rId7"/>
    <p:sldId id="259" r:id="rId8"/>
    <p:sldId id="269" r:id="rId9"/>
    <p:sldId id="270" r:id="rId10"/>
    <p:sldId id="271" r:id="rId11"/>
    <p:sldId id="262" r:id="rId12"/>
    <p:sldId id="258" r:id="rId13"/>
    <p:sldId id="263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 연" initials="서연" lastIdx="1" clrIdx="0">
    <p:extLst>
      <p:ext uri="{19B8F6BF-5375-455C-9EA6-DF929625EA0E}">
        <p15:presenceInfo xmlns="" xmlns:p15="http://schemas.microsoft.com/office/powerpoint/2012/main" userId="54e662cc62249b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66" d="100"/>
          <a:sy n="66" d="100"/>
        </p:scale>
        <p:origin x="-102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31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CE5059E-838E-724B-91E5-E02281C37153}" type="datetimeFigureOut">
              <a:rPr kumimoji="1" lang="ko-KR" altLang="en-US" smtClean="0"/>
              <a:pPr/>
              <a:t>2021-11-26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785F09D-72E4-B54B-AE86-DE06DA3191F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40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5F09D-72E4-B54B-AE86-DE06DA3191F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817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7DE319A-23A8-FE4B-AD68-566D19DA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639" t="-287" r="-2686" b="67926"/>
          <a:stretch/>
        </p:blipFill>
        <p:spPr>
          <a:xfrm rot="10003992">
            <a:off x="-353914" y="310548"/>
            <a:ext cx="2989228" cy="2431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9C65734-7F8A-EF44-87C6-2AD8A434C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593" r="46786"/>
          <a:stretch/>
        </p:blipFill>
        <p:spPr>
          <a:xfrm rot="5400000">
            <a:off x="10403355" y="5069357"/>
            <a:ext cx="1799289" cy="177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7D8642-EA3C-0944-B200-876EF07C0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09" t="78594" r="529" b="3099"/>
          <a:stretch/>
        </p:blipFill>
        <p:spPr>
          <a:xfrm>
            <a:off x="9554233" y="3756886"/>
            <a:ext cx="1505390" cy="1488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41217D1-3FA4-FE48-A3D4-FAAA29CA8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19" r="79163" b="43333"/>
          <a:stretch/>
        </p:blipFill>
        <p:spPr>
          <a:xfrm rot="10342442">
            <a:off x="11218428" y="3070978"/>
            <a:ext cx="948637" cy="19333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20AB7C4-03A1-B24A-990D-CCD038681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09" t="78594" r="529" b="3099"/>
          <a:stretch/>
        </p:blipFill>
        <p:spPr>
          <a:xfrm>
            <a:off x="9503709" y="6032500"/>
            <a:ext cx="835027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6F2C97B-92EB-2347-938E-54824A9301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C1128DA-270A-475E-97F8-8CFC1554A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6167" y="0"/>
            <a:ext cx="6725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5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201C160-323D-D94F-B547-8850947C43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92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wnloads\splashbbox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" b="-7785"/>
          <a:stretch/>
        </p:blipFill>
        <p:spPr bwMode="auto">
          <a:xfrm>
            <a:off x="0" y="0"/>
            <a:ext cx="4508938" cy="743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C00C95F-06BA-B44B-95A9-5999882D1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>
            <a:off x="6850380" y="0"/>
            <a:ext cx="534162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6F9FD06-DCED-7144-B6F5-26EF122E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 rot="10800000" flipV="1">
            <a:off x="0" y="0"/>
            <a:ext cx="534162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1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B6E2EE-3E27-4678-BB7A-BC1CBB5E1D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180" y="-1"/>
            <a:ext cx="5599006" cy="68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94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15E2957-0F2F-2945-8D42-E3F3FD7E5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 rot="10800000">
            <a:off x="4555280" y="2108200"/>
            <a:ext cx="7636720" cy="4749800"/>
          </a:xfrm>
          <a:prstGeom prst="rect">
            <a:avLst/>
          </a:prstGeom>
        </p:spPr>
      </p:pic>
      <p:pic>
        <p:nvPicPr>
          <p:cNvPr id="3074" name="Picture 2" descr="C:\Users\user\Downloads\비박쓰.png"/>
          <p:cNvPicPr>
            <a:picLocks noChangeAspect="1" noChangeArrowheads="1"/>
          </p:cNvPicPr>
          <p:nvPr userDrawn="1"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168615"/>
            <a:ext cx="32385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65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FC57857-CA9F-48F9-8DB2-50F99CDDC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6939" y="0"/>
            <a:ext cx="594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C4C2219-6E8F-DB44-99F0-49537CD4E3EF}"/>
              </a:ext>
            </a:extLst>
          </p:cNvPr>
          <p:cNvSpPr/>
          <p:nvPr userDrawn="1"/>
        </p:nvSpPr>
        <p:spPr>
          <a:xfrm>
            <a:off x="465038" y="1155700"/>
            <a:ext cx="3803650" cy="3465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3" descr="C:\Users\user\AndroidStudioProjects\b-BOX\app\src\main\res\drawable\bbo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8" y="2236623"/>
            <a:ext cx="5043600" cy="3790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3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CE5DB98-DADB-3042-B8BE-124A2CCC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324737B-BC01-E349-86A7-84031AB6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58E8334-9C1A-6543-84C6-E7E1E6D81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0CEA4A9-DD4C-0741-8171-A802B10C54E4}" type="datetimeFigureOut">
              <a:rPr kumimoji="1" lang="ko-KR" altLang="en-US" smtClean="0"/>
              <a:pPr/>
              <a:t>2021-11-26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0E26C2-8BB0-DD46-8C9A-83A9F2399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34637A6-456A-974A-9C32-96F5B0E4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185B990-B0C6-634C-B106-5D500CAEBF82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91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4" r:id="rId4"/>
    <p:sldLayoutId id="2147483652" r:id="rId5"/>
    <p:sldLayoutId id="2147483657" r:id="rId6"/>
    <p:sldLayoutId id="2147483651" r:id="rId7"/>
    <p:sldLayoutId id="2147483653" r:id="rId8"/>
    <p:sldLayoutId id="2147483655" r:id="rId9"/>
    <p:sldLayoutId id="2147483656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376A613-26A2-9D41-84A6-672FFEDD5C09}"/>
              </a:ext>
            </a:extLst>
          </p:cNvPr>
          <p:cNvSpPr txBox="1"/>
          <p:nvPr/>
        </p:nvSpPr>
        <p:spPr>
          <a:xfrm>
            <a:off x="4953000" y="2661174"/>
            <a:ext cx="41339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latin typeface="Arial" pitchFamily="34" charset="0"/>
                <a:ea typeface="나눔고딕" pitchFamily="50" charset="-127"/>
              </a:rPr>
              <a:t>b-BOX</a:t>
            </a:r>
            <a:r>
              <a:rPr kumimoji="1" lang="en-US" altLang="ko-KR" sz="3000" dirty="0">
                <a:latin typeface="Arial" pitchFamily="34" charset="0"/>
                <a:ea typeface="나눔고딕" pitchFamily="50" charset="-127"/>
              </a:rPr>
              <a:t> PROJECT PPT</a:t>
            </a:r>
            <a:endParaRPr kumimoji="1" lang="ko-KR" altLang="en-US" sz="3000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10006D-C544-402E-9D8D-728AFBE463C5}"/>
              </a:ext>
            </a:extLst>
          </p:cNvPr>
          <p:cNvSpPr txBox="1"/>
          <p:nvPr/>
        </p:nvSpPr>
        <p:spPr>
          <a:xfrm>
            <a:off x="4953000" y="3429000"/>
            <a:ext cx="33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latin typeface="나눔고딕" pitchFamily="50" charset="-127"/>
                <a:ea typeface="나눔고딕" pitchFamily="50" charset="-127"/>
              </a:rPr>
              <a:t>경연</a:t>
            </a:r>
            <a:r>
              <a:rPr kumimoji="1" lang="ko-KR" altLang="en-US" sz="2000" dirty="0" err="1">
                <a:latin typeface="나눔고딕" pitchFamily="50" charset="-127"/>
                <a:ea typeface="나눔고딕" pitchFamily="50" charset="-127"/>
              </a:rPr>
              <a:t>팀</a:t>
            </a:r>
            <a:r>
              <a:rPr kumimoji="1" lang="en-US" altLang="ko-KR" sz="20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2000" dirty="0">
                <a:latin typeface="나눔고딕" pitchFamily="50" charset="-127"/>
                <a:ea typeface="나눔고딕" pitchFamily="50" charset="-127"/>
              </a:rPr>
              <a:t>제작 </a:t>
            </a:r>
            <a:r>
              <a:rPr kumimoji="1" lang="en-US" altLang="ko-KR" sz="2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1" lang="ko-KR" altLang="en-US" sz="2000" dirty="0">
                <a:latin typeface="나눔고딕" pitchFamily="50" charset="-127"/>
                <a:ea typeface="나눔고딕" pitchFamily="50" charset="-127"/>
              </a:rPr>
              <a:t>노서연</a:t>
            </a:r>
            <a:r>
              <a:rPr kumimoji="1" lang="en-US" altLang="ko-KR" sz="2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sz="2000" dirty="0">
                <a:latin typeface="나눔고딕" pitchFamily="50" charset="-127"/>
                <a:ea typeface="나눔고딕" pitchFamily="50" charset="-127"/>
              </a:rPr>
              <a:t>이경민</a:t>
            </a:r>
            <a:r>
              <a:rPr kumimoji="1" lang="en-US" altLang="ko-KR" sz="2000" dirty="0">
                <a:latin typeface="나눔고딕" pitchFamily="50" charset="-127"/>
                <a:ea typeface="나눔고딕" pitchFamily="50" charset="-127"/>
              </a:rPr>
              <a:t>)</a:t>
            </a:r>
            <a:endParaRPr kumimoji="1"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5400000">
            <a:off x="8577263" y="3257777"/>
            <a:ext cx="6887026" cy="3714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spc="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K-Digital </a:t>
            </a:r>
            <a:r>
              <a:rPr lang="en-US" altLang="ko-KR" spc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Training</a:t>
            </a:r>
            <a:endParaRPr lang="ko-KR" altLang="en-US" spc="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29184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하이미디어아카데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미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0939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673" y="2438041"/>
            <a:ext cx="5422900" cy="3182247"/>
            <a:chOff x="6435612" y="2438041"/>
            <a:chExt cx="5422900" cy="318224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3D3DBA1B-9FB5-9A4E-A243-8DA87EAB806A}"/>
                </a:ext>
              </a:extLst>
            </p:cNvPr>
            <p:cNvSpPr txBox="1"/>
            <p:nvPr/>
          </p:nvSpPr>
          <p:spPr>
            <a:xfrm>
              <a:off x="6435612" y="3588963"/>
              <a:ext cx="50401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환경설정 </a:t>
              </a:r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이란말보단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버전정보라는 말이 적합합니다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  <a:p>
              <a:endParaRPr kumimoji="1" lang="en-US" altLang="ko-KR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 </a:t>
              </a:r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앱은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현재 베타버전이며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정식출시는 </a:t>
              </a:r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아직까진 진행상태가</a:t>
              </a:r>
              <a:r>
                <a:rPr kumimoji="1" lang="en-US" altLang="ko-KR" spc="-15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아니라는걸 표현해주고 있습니다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  <a:p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 역시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메인화면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옵션 시 나오는 이미지 색채를 살려서 디자인했습니다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  <a:endParaRPr kumimoji="1" lang="en-US" altLang="ko-KR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EB4876A-1DD5-484B-9A04-8C173736D62C}"/>
                </a:ext>
              </a:extLst>
            </p:cNvPr>
            <p:cNvSpPr txBox="1"/>
            <p:nvPr/>
          </p:nvSpPr>
          <p:spPr>
            <a:xfrm>
              <a:off x="6435613" y="2438041"/>
              <a:ext cx="5422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b-BOX 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블랙박스 환경 설정</a:t>
              </a:r>
              <a:endParaRPr kumimoji="1" lang="ko-KR" altLang="en-US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</p:grpSp>
      <p:pic>
        <p:nvPicPr>
          <p:cNvPr id="3074" name="Picture 2" descr="C:\Users\user\Desktop\Screenshot_16371104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780" y="562163"/>
            <a:ext cx="3244050" cy="576720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r="36205" b="6744"/>
          <a:stretch/>
        </p:blipFill>
        <p:spPr bwMode="auto">
          <a:xfrm>
            <a:off x="8601071" y="562162"/>
            <a:ext cx="3457579" cy="616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3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1E7875-BB0E-C448-B132-BBC66A296D8E}"/>
              </a:ext>
            </a:extLst>
          </p:cNvPr>
          <p:cNvSpPr txBox="1"/>
          <p:nvPr/>
        </p:nvSpPr>
        <p:spPr>
          <a:xfrm>
            <a:off x="1961965" y="1698736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latin typeface="Arial" pitchFamily="34" charset="0"/>
                <a:ea typeface="나눔고딕" pitchFamily="50" charset="-127"/>
              </a:rPr>
              <a:t>주요 명령어</a:t>
            </a:r>
            <a:endParaRPr kumimoji="1" lang="ko-KR" altLang="en-US" sz="2400" b="1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487012-1F03-EC41-A0A2-39A99E042519}"/>
              </a:ext>
            </a:extLst>
          </p:cNvPr>
          <p:cNvSpPr txBox="1"/>
          <p:nvPr/>
        </p:nvSpPr>
        <p:spPr>
          <a:xfrm>
            <a:off x="1149240" y="280959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rial" pitchFamily="34" charset="0"/>
                <a:ea typeface="나눔고딕" pitchFamily="50" charset="-127"/>
              </a:rPr>
              <a:t>Permission, Intent, </a:t>
            </a:r>
            <a:r>
              <a:rPr kumimoji="1" lang="en-US" altLang="ko-KR" b="1" dirty="0" err="1">
                <a:latin typeface="Arial" pitchFamily="34" charset="0"/>
                <a:ea typeface="나눔고딕" pitchFamily="50" charset="-127"/>
              </a:rPr>
              <a:t>Splaysh</a:t>
            </a:r>
            <a:r>
              <a:rPr kumimoji="1" lang="en-US" altLang="ko-KR" b="1" dirty="0">
                <a:latin typeface="Arial" pitchFamily="34" charset="0"/>
                <a:ea typeface="나눔고딕" pitchFamily="50" charset="-127"/>
              </a:rPr>
              <a:t>, </a:t>
            </a:r>
            <a:r>
              <a:rPr kumimoji="1" lang="en-US" altLang="ko-KR" b="1" dirty="0" err="1">
                <a:latin typeface="Arial" pitchFamily="34" charset="0"/>
                <a:ea typeface="나눔고딕" pitchFamily="50" charset="-127"/>
              </a:rPr>
              <a:t>Noactionbar</a:t>
            </a:r>
            <a:endParaRPr kumimoji="1" lang="ko-KR" altLang="en-US" b="1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F718BE-6967-C048-8CC4-5BA38F2A8A5D}"/>
              </a:ext>
            </a:extLst>
          </p:cNvPr>
          <p:cNvSpPr txBox="1"/>
          <p:nvPr/>
        </p:nvSpPr>
        <p:spPr>
          <a:xfrm>
            <a:off x="1149240" y="3749391"/>
            <a:ext cx="4539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 smtClean="0">
                <a:latin typeface="Arial" pitchFamily="34" charset="0"/>
                <a:ea typeface="나눔고딕" pitchFamily="50" charset="-127"/>
              </a:rPr>
              <a:t>주요명령어이외에도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여러 개의 코드를 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사용했으나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자세한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내용은 코딩설계한 내용을 바탕으로 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b="1" dirty="0" err="1" smtClean="0">
                <a:latin typeface="Arial" pitchFamily="34" charset="0"/>
                <a:ea typeface="나눔고딕" pitchFamily="50" charset="-127"/>
              </a:rPr>
              <a:t>gitHub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를 통해서 확인이 가능합니다</a:t>
            </a:r>
            <a:r>
              <a:rPr kumimoji="1" lang="en-US" altLang="ko-KR" dirty="0" smtClean="0">
                <a:latin typeface="Arial" pitchFamily="34" charset="0"/>
                <a:ea typeface="나눔고딕" pitchFamily="50" charset="-127"/>
              </a:rPr>
              <a:t>.</a:t>
            </a:r>
          </a:p>
          <a:p>
            <a:endParaRPr kumimoji="1" lang="en-US" altLang="ko-KR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위의 타이틀제목과 마찬가지로 주요로 사용되었던 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코드를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 err="1" smtClean="0">
                <a:latin typeface="Arial" pitchFamily="34" charset="0"/>
                <a:ea typeface="나눔고딕" pitchFamily="50" charset="-127"/>
              </a:rPr>
              <a:t>설명드리겠습니다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.</a:t>
            </a:r>
            <a:endParaRPr kumimoji="1" lang="ko-KR" altLang="en-US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3DAC99E-06BC-7842-A7EF-6F357FC935F1}"/>
              </a:ext>
            </a:extLst>
          </p:cNvPr>
          <p:cNvSpPr txBox="1"/>
          <p:nvPr/>
        </p:nvSpPr>
        <p:spPr>
          <a:xfrm>
            <a:off x="7339380" y="2206249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endParaRPr kumimoji="1"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B1F8CB3-6153-F944-B210-0E516BCC1205}"/>
              </a:ext>
            </a:extLst>
          </p:cNvPr>
          <p:cNvSpPr txBox="1"/>
          <p:nvPr/>
        </p:nvSpPr>
        <p:spPr>
          <a:xfrm>
            <a:off x="7339380" y="3809878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kumimoji="1"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1075057-5EDA-034F-AED4-BB08D1002041}"/>
              </a:ext>
            </a:extLst>
          </p:cNvPr>
          <p:cNvSpPr txBox="1"/>
          <p:nvPr/>
        </p:nvSpPr>
        <p:spPr>
          <a:xfrm>
            <a:off x="9620077" y="2151102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22F01F4-61C0-CC4A-B972-07A70A17990E}"/>
              </a:ext>
            </a:extLst>
          </p:cNvPr>
          <p:cNvSpPr txBox="1"/>
          <p:nvPr/>
        </p:nvSpPr>
        <p:spPr>
          <a:xfrm>
            <a:off x="10122449" y="2160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Intent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C20E46A-6716-5043-9F14-7B3B14722C78}"/>
              </a:ext>
            </a:extLst>
          </p:cNvPr>
          <p:cNvSpPr txBox="1"/>
          <p:nvPr/>
        </p:nvSpPr>
        <p:spPr>
          <a:xfrm>
            <a:off x="7854337" y="38098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Splaysh</a:t>
            </a:r>
            <a:endParaRPr kumimoji="1" lang="en-US" altLang="ko-KR" b="1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FFA0F01-215F-7449-B143-B5217231111F}"/>
              </a:ext>
            </a:extLst>
          </p:cNvPr>
          <p:cNvSpPr txBox="1"/>
          <p:nvPr/>
        </p:nvSpPr>
        <p:spPr>
          <a:xfrm>
            <a:off x="10122449" y="380987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Noactionbar</a:t>
            </a:r>
            <a:endParaRPr kumimoji="1" lang="en-US" altLang="ko-KR" b="1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A8A91D6-7191-F74D-A3DC-F939EB8DCE2F}"/>
              </a:ext>
            </a:extLst>
          </p:cNvPr>
          <p:cNvSpPr txBox="1"/>
          <p:nvPr/>
        </p:nvSpPr>
        <p:spPr>
          <a:xfrm>
            <a:off x="7478144" y="2705101"/>
            <a:ext cx="218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권한부여</a:t>
            </a:r>
            <a:r>
              <a:rPr kumimoji="1" lang="en-US" altLang="ko-KR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, </a:t>
            </a:r>
            <a:r>
              <a:rPr kumimoji="1" lang="ko-KR" altLang="en-US" sz="1600" spc="-15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앱을</a:t>
            </a:r>
            <a:r>
              <a:rPr kumimoji="1" lang="ko-KR" altLang="en-US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최초로 </a:t>
            </a:r>
            <a:endParaRPr kumimoji="1" lang="en-US" altLang="ko-KR" sz="1600" spc="-150" dirty="0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1600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실행 시</a:t>
            </a:r>
            <a:r>
              <a:rPr kumimoji="1" lang="en-US" altLang="ko-KR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나오는 </a:t>
            </a:r>
            <a:r>
              <a:rPr kumimoji="1" lang="ko-KR" altLang="en-US" sz="16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권한지정</a:t>
            </a:r>
            <a:endParaRPr kumimoji="1" lang="en-US" altLang="ko-KR" sz="1600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FCD2D1E-0ADC-CB4D-9A98-CCDAED922FED}"/>
              </a:ext>
            </a:extLst>
          </p:cNvPr>
          <p:cNvSpPr txBox="1"/>
          <p:nvPr/>
        </p:nvSpPr>
        <p:spPr>
          <a:xfrm>
            <a:off x="9801549" y="2641191"/>
            <a:ext cx="232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11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각 </a:t>
            </a:r>
            <a:r>
              <a:rPr kumimoji="1" lang="ko-KR" altLang="en-US" sz="1600" spc="-11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메인화면</a:t>
            </a:r>
            <a:r>
              <a:rPr kumimoji="1" lang="ko-KR" altLang="en-US" sz="1600" spc="-11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옵션 </a:t>
            </a:r>
            <a:r>
              <a:rPr kumimoji="1" lang="ko-KR" altLang="en-US" sz="1600" spc="-11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선택시</a:t>
            </a:r>
            <a:r>
              <a:rPr kumimoji="1" lang="ko-KR" altLang="en-US" sz="1600" spc="-11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endParaRPr kumimoji="1" lang="en-US" altLang="ko-KR" sz="1600" spc="-110" dirty="0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1600" spc="-11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나오는</a:t>
            </a:r>
            <a:r>
              <a:rPr kumimoji="1" lang="en-US" altLang="ko-KR" sz="1600" spc="-11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1600" spc="-110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액티비티</a:t>
            </a:r>
            <a:r>
              <a:rPr kumimoji="1" lang="en-US" altLang="ko-KR" sz="1600" spc="-11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1600" spc="-11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화면구성 시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F4FD2D-A87F-F84F-BE50-BA0BE7D78369}"/>
              </a:ext>
            </a:extLst>
          </p:cNvPr>
          <p:cNvSpPr txBox="1"/>
          <p:nvPr/>
        </p:nvSpPr>
        <p:spPr>
          <a:xfrm>
            <a:off x="7478145" y="4344189"/>
            <a:ext cx="222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1" lang="ko-KR" altLang="en-US" sz="160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초정도</a:t>
            </a:r>
            <a:r>
              <a:rPr kumimoji="1" lang="ko-KR" altLang="en-US" sz="16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앞에 </a:t>
            </a:r>
            <a:r>
              <a:rPr kumimoji="1" lang="ko-KR" altLang="en-US" sz="160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앱을</a:t>
            </a:r>
            <a:r>
              <a:rPr kumimoji="1" lang="ko-KR" altLang="en-US" sz="16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endParaRPr kumimoji="1" lang="en-US" altLang="ko-KR" sz="1600" dirty="0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1600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켰을때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나오는 </a:t>
            </a:r>
            <a:r>
              <a:rPr kumimoji="1" lang="ko-KR" altLang="en-US" sz="16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68D3066-B56C-2341-964F-67824107A565}"/>
              </a:ext>
            </a:extLst>
          </p:cNvPr>
          <p:cNvSpPr txBox="1"/>
          <p:nvPr/>
        </p:nvSpPr>
        <p:spPr>
          <a:xfrm>
            <a:off x="9801549" y="4328268"/>
            <a:ext cx="227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150" dirty="0" err="1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앱을</a:t>
            </a:r>
            <a:r>
              <a:rPr kumimoji="1" lang="ko-KR" altLang="en-US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보다 더 깔끔하게 </a:t>
            </a:r>
            <a:r>
              <a:rPr kumimoji="1" lang="ko-KR" altLang="en-US" sz="1600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보여주기</a:t>
            </a:r>
            <a:r>
              <a:rPr kumimoji="1" lang="en-US" altLang="ko-KR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1600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위해서 </a:t>
            </a:r>
            <a:r>
              <a:rPr kumimoji="1" lang="ko-KR" altLang="en-US" sz="1600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설정</a:t>
            </a:r>
            <a:endParaRPr kumimoji="1" lang="en-US" altLang="ko-KR" sz="1600" spc="-150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B1F8CB3-6153-F944-B210-0E516BCC1205}"/>
              </a:ext>
            </a:extLst>
          </p:cNvPr>
          <p:cNvSpPr txBox="1"/>
          <p:nvPr/>
        </p:nvSpPr>
        <p:spPr>
          <a:xfrm>
            <a:off x="9701662" y="3789040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kumimoji="1"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22F01F4-61C0-CC4A-B972-07A70A17990E}"/>
              </a:ext>
            </a:extLst>
          </p:cNvPr>
          <p:cNvSpPr txBox="1"/>
          <p:nvPr/>
        </p:nvSpPr>
        <p:spPr>
          <a:xfrm>
            <a:off x="7854337" y="220624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Permission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FC06AC07-D108-451F-894F-666D005EF560}"/>
              </a:ext>
            </a:extLst>
          </p:cNvPr>
          <p:cNvSpPr/>
          <p:nvPr/>
        </p:nvSpPr>
        <p:spPr>
          <a:xfrm flipV="1">
            <a:off x="1603676" y="2206249"/>
            <a:ext cx="2425700" cy="45719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835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[b-BOX] 시안영상수정_노서연이경민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558" y="1488669"/>
            <a:ext cx="8602317" cy="4840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13B370F-D0A4-FE46-A68B-C758A177CFE2}"/>
              </a:ext>
            </a:extLst>
          </p:cNvPr>
          <p:cNvSpPr txBox="1"/>
          <p:nvPr/>
        </p:nvSpPr>
        <p:spPr>
          <a:xfrm>
            <a:off x="6640123" y="313409"/>
            <a:ext cx="5255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Arial" pitchFamily="34" charset="0"/>
                <a:ea typeface="나눔고딕" pitchFamily="50" charset="-127"/>
              </a:rPr>
              <a:t>b-BOX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블랙박스 제작 프로젝트</a:t>
            </a:r>
          </a:p>
          <a:p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안드로이드스튜디오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sz="2000" dirty="0">
                <a:latin typeface="나눔고딕" pitchFamily="50" charset="-127"/>
                <a:ea typeface="나눔고딕" pitchFamily="50" charset="-127"/>
              </a:rPr>
              <a:t>4.2.0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사용</a:t>
            </a:r>
          </a:p>
          <a:p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애프터이펙트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, </a:t>
            </a:r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프리미어프로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, </a:t>
            </a:r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포토샵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 사용</a:t>
            </a:r>
            <a:endParaRPr kumimoji="1" lang="en-US" altLang="ko-KR" sz="2000" dirty="0">
              <a:latin typeface="Arial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90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A856A91-AA2E-EA4F-931C-1F107561D42F}"/>
              </a:ext>
            </a:extLst>
          </p:cNvPr>
          <p:cNvSpPr/>
          <p:nvPr/>
        </p:nvSpPr>
        <p:spPr>
          <a:xfrm flipV="1">
            <a:off x="605516" y="2639311"/>
            <a:ext cx="2425700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9F10FD-4C02-0D47-B44C-3EB9D34B97A8}"/>
              </a:ext>
            </a:extLst>
          </p:cNvPr>
          <p:cNvSpPr txBox="1"/>
          <p:nvPr/>
        </p:nvSpPr>
        <p:spPr>
          <a:xfrm>
            <a:off x="934149" y="2120239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자체 평가 의견</a:t>
            </a:r>
            <a:endParaRPr kumimoji="1" lang="ko-KR" altLang="en-US" sz="2000" b="1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E0EFB0-4F46-CC4E-BF60-CDE193611723}"/>
              </a:ext>
            </a:extLst>
          </p:cNvPr>
          <p:cNvSpPr txBox="1"/>
          <p:nvPr/>
        </p:nvSpPr>
        <p:spPr>
          <a:xfrm>
            <a:off x="6333950" y="1935573"/>
            <a:ext cx="277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150" dirty="0">
                <a:latin typeface="Arial" pitchFamily="34" charset="0"/>
                <a:ea typeface="나눔고딕" pitchFamily="50" charset="-127"/>
              </a:rPr>
              <a:t>선명도 확대화 및 고품질효과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6E2318-4F62-4648-B952-B80DF9BE8308}"/>
              </a:ext>
            </a:extLst>
          </p:cNvPr>
          <p:cNvSpPr txBox="1"/>
          <p:nvPr/>
        </p:nvSpPr>
        <p:spPr>
          <a:xfrm>
            <a:off x="6723381" y="2335683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카메라 품질 개선 필요</a:t>
            </a:r>
            <a:endParaRPr kumimoji="1" lang="en-US" altLang="ko-KR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431311-BDCE-9641-BBF9-EC140C28E432}"/>
              </a:ext>
            </a:extLst>
          </p:cNvPr>
          <p:cNvSpPr txBox="1"/>
          <p:nvPr/>
        </p:nvSpPr>
        <p:spPr>
          <a:xfrm>
            <a:off x="7016737" y="4744443"/>
            <a:ext cx="289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실시간 위치 동기화 및 저장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2BECEF-CD5D-A543-821C-33F9711BB3A3}"/>
              </a:ext>
            </a:extLst>
          </p:cNvPr>
          <p:cNvSpPr txBox="1"/>
          <p:nvPr/>
        </p:nvSpPr>
        <p:spPr>
          <a:xfrm>
            <a:off x="7721248" y="4287137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Arial" pitchFamily="34" charset="0"/>
                <a:ea typeface="나눔고딕" pitchFamily="50" charset="-127"/>
              </a:rPr>
              <a:t>내비게이션</a:t>
            </a:r>
            <a:r>
              <a:rPr kumimoji="1" lang="ko-KR" altLang="en-US" b="1" dirty="0">
                <a:latin typeface="Arial" pitchFamily="34" charset="0"/>
                <a:ea typeface="나눔고딕" pitchFamily="50" charset="-127"/>
              </a:rPr>
              <a:t> 업데이트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997346" y="2879134"/>
            <a:ext cx="5212563" cy="1079500"/>
            <a:chOff x="7122173" y="2879134"/>
            <a:chExt cx="5212563" cy="1079500"/>
          </a:xfrm>
        </p:grpSpPr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D49C8BAA-E5ED-4148-A50A-9E165D8EA5BF}"/>
                </a:ext>
              </a:extLst>
            </p:cNvPr>
            <p:cNvGrpSpPr/>
            <p:nvPr/>
          </p:nvGrpSpPr>
          <p:grpSpPr>
            <a:xfrm>
              <a:off x="7122173" y="2879134"/>
              <a:ext cx="3479800" cy="1079500"/>
              <a:chOff x="8763002" y="2889250"/>
              <a:chExt cx="3479800" cy="1079500"/>
            </a:xfrm>
          </p:grpSpPr>
          <p:sp>
            <p:nvSpPr>
              <p:cNvPr id="3" name="타원 2">
                <a:extLst>
                  <a:ext uri="{FF2B5EF4-FFF2-40B4-BE49-F238E27FC236}">
                    <a16:creationId xmlns="" xmlns:a16="http://schemas.microsoft.com/office/drawing/2014/main" id="{47CCF1C6-EEE2-2447-87FB-BEDB6D3E194A}"/>
                  </a:ext>
                </a:extLst>
              </p:cNvPr>
              <p:cNvSpPr/>
              <p:nvPr userDrawn="1"/>
            </p:nvSpPr>
            <p:spPr>
              <a:xfrm>
                <a:off x="8763002" y="2889250"/>
                <a:ext cx="1079500" cy="10795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Arial" pitchFamily="34" charset="0"/>
                    <a:ea typeface="나눔고딕" pitchFamily="50" charset="-127"/>
                  </a:rPr>
                  <a:t>1</a:t>
                </a:r>
                <a:endParaRPr kumimoji="1" lang="ko-KR" altLang="en-US" b="1" dirty="0">
                  <a:latin typeface="Arial" pitchFamily="34" charset="0"/>
                  <a:ea typeface="나눔고딕" pitchFamily="50" charset="-127"/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="" xmlns:a16="http://schemas.microsoft.com/office/drawing/2014/main" id="{5BA167D4-2B1C-D440-BF62-C6CA7962E079}"/>
                  </a:ext>
                </a:extLst>
              </p:cNvPr>
              <p:cNvSpPr/>
              <p:nvPr userDrawn="1"/>
            </p:nvSpPr>
            <p:spPr>
              <a:xfrm>
                <a:off x="10502902" y="2889250"/>
                <a:ext cx="1079500" cy="10795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Arial" pitchFamily="34" charset="0"/>
                    <a:ea typeface="나눔고딕" pitchFamily="50" charset="-127"/>
                  </a:rPr>
                  <a:t>2</a:t>
                </a:r>
                <a:endParaRPr kumimoji="1" lang="ko-KR" altLang="en-US" b="1" dirty="0">
                  <a:latin typeface="Arial" pitchFamily="34" charset="0"/>
                  <a:ea typeface="나눔고딕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AC305B46-E0FA-CD42-96B4-9BFC4CD2F7FB}"/>
                  </a:ext>
                </a:extLst>
              </p:cNvPr>
              <p:cNvSpPr/>
              <p:nvPr userDrawn="1"/>
            </p:nvSpPr>
            <p:spPr>
              <a:xfrm>
                <a:off x="9486904" y="3359150"/>
                <a:ext cx="1079500" cy="139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BAB45F4E-7B75-4544-84B7-92480E47BB68}"/>
                  </a:ext>
                </a:extLst>
              </p:cNvPr>
              <p:cNvSpPr/>
              <p:nvPr userDrawn="1"/>
            </p:nvSpPr>
            <p:spPr>
              <a:xfrm>
                <a:off x="11163302" y="3359150"/>
                <a:ext cx="1079500" cy="139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E97B32F0-67EE-FB4A-BBC2-4869475B02A4}"/>
                </a:ext>
              </a:extLst>
            </p:cNvPr>
            <p:cNvSpPr/>
            <p:nvPr/>
          </p:nvSpPr>
          <p:spPr>
            <a:xfrm>
              <a:off x="10499883" y="2879134"/>
              <a:ext cx="1079500" cy="1079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Arial" pitchFamily="34" charset="0"/>
                  <a:ea typeface="나눔고딕" pitchFamily="50" charset="-127"/>
                </a:rPr>
                <a:t>3</a:t>
              </a:r>
              <a:endParaRPr kumimoji="1" lang="ko-KR" altLang="en-US" b="1" dirty="0"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A3F69BD7-CCA5-C341-9EED-0F2D00988A32}"/>
                </a:ext>
              </a:extLst>
            </p:cNvPr>
            <p:cNvSpPr/>
            <p:nvPr/>
          </p:nvSpPr>
          <p:spPr>
            <a:xfrm rot="10800000">
              <a:off x="11255236" y="3359150"/>
              <a:ext cx="10795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rial" pitchFamily="34" charset="0"/>
                <a:ea typeface="나눔고딕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22109D-4AAB-3F4D-B528-068711A3279D}"/>
              </a:ext>
            </a:extLst>
          </p:cNvPr>
          <p:cNvSpPr txBox="1"/>
          <p:nvPr/>
        </p:nvSpPr>
        <p:spPr>
          <a:xfrm>
            <a:off x="9265266" y="1612407"/>
            <a:ext cx="291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pc="-150" dirty="0">
                <a:latin typeface="Arial" pitchFamily="34" charset="0"/>
                <a:ea typeface="나눔고딕" pitchFamily="50" charset="-127"/>
              </a:rPr>
              <a:t>해당 위치 와 영상 동시플레이 </a:t>
            </a:r>
            <a:r>
              <a:rPr kumimoji="1" lang="ko-KR" altLang="en-US" spc="-150" dirty="0" smtClean="0">
                <a:latin typeface="Arial" pitchFamily="34" charset="0"/>
                <a:ea typeface="나눔고딕" pitchFamily="50" charset="-127"/>
              </a:rPr>
              <a:t>가능</a:t>
            </a:r>
            <a:r>
              <a:rPr kumimoji="1" lang="en-US" altLang="ko-KR" dirty="0" smtClean="0">
                <a:latin typeface="Arial" pitchFamily="34" charset="0"/>
                <a:ea typeface="나눔고딕" pitchFamily="50" charset="-127"/>
              </a:rPr>
              <a:t>, SD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카드 파일탐색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B541312-0CED-724C-855A-FA83B58BBD35}"/>
              </a:ext>
            </a:extLst>
          </p:cNvPr>
          <p:cNvSpPr txBox="1"/>
          <p:nvPr/>
        </p:nvSpPr>
        <p:spPr>
          <a:xfrm>
            <a:off x="9276997" y="233855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rial" pitchFamily="34" charset="0"/>
                <a:ea typeface="나눔고딕" pitchFamily="50" charset="-127"/>
              </a:rPr>
              <a:t>위치 및 </a:t>
            </a:r>
            <a:r>
              <a:rPr kumimoji="1" lang="ko-KR" altLang="en-US" b="1" dirty="0" err="1">
                <a:latin typeface="Arial" pitchFamily="34" charset="0"/>
                <a:ea typeface="나눔고딕" pitchFamily="50" charset="-127"/>
              </a:rPr>
              <a:t>실시간영상</a:t>
            </a:r>
            <a:r>
              <a:rPr kumimoji="1" lang="ko-KR" altLang="en-US" b="1" dirty="0">
                <a:latin typeface="Arial" pitchFamily="34" charset="0"/>
                <a:ea typeface="나눔고딕" pitchFamily="50" charset="-127"/>
              </a:rPr>
              <a:t> 멀티화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64B2C09-C608-A54B-9A29-58206384CE47}"/>
              </a:ext>
            </a:extLst>
          </p:cNvPr>
          <p:cNvSpPr txBox="1"/>
          <p:nvPr/>
        </p:nvSpPr>
        <p:spPr>
          <a:xfrm>
            <a:off x="0" y="2872854"/>
            <a:ext cx="5239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잘한 점 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: 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남들과는 다른 </a:t>
            </a:r>
            <a:r>
              <a:rPr kumimoji="1" lang="en-US" altLang="ko-KR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sPlash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효과로 더욱 </a:t>
            </a:r>
            <a:r>
              <a:rPr kumimoji="1" lang="en-US" altLang="ko-KR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/>
            </a:r>
            <a:br>
              <a:rPr kumimoji="1" lang="en-US" altLang="ko-KR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</a:b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차별화를 주면서 </a:t>
            </a: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경연팀만의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분위기를 자랑한다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.</a:t>
            </a:r>
            <a:b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</a:br>
            <a:endParaRPr kumimoji="1" lang="en-US" altLang="ko-KR" dirty="0" smtClean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아쉬운 점 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: 2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주라는 시간에 걸쳐 만들어서 그런지 </a:t>
            </a: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퀄리티는</a:t>
            </a:r>
            <a:r>
              <a:rPr kumimoji="1" lang="en-US" altLang="ko-KR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그렇게 좋은 </a:t>
            </a: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편은아니다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. 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그래도 </a:t>
            </a: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배운내용을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가지고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응용해서 스스로 </a:t>
            </a: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만든다는건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/>
            </a:r>
            <a:b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</a:br>
            <a:r>
              <a:rPr kumimoji="1" lang="ko-KR" altLang="en-US" dirty="0" err="1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의미가있었던</a:t>
            </a:r>
            <a:r>
              <a:rPr kumimoji="1" lang="en-US" altLang="ko-KR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시간 같다</a:t>
            </a:r>
            <a:endParaRPr kumimoji="1" lang="en-US" altLang="ko-KR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85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7463D7B-7867-D047-9B70-CFAFE3DE56DA}"/>
              </a:ext>
            </a:extLst>
          </p:cNvPr>
          <p:cNvSpPr txBox="1"/>
          <p:nvPr/>
        </p:nvSpPr>
        <p:spPr>
          <a:xfrm>
            <a:off x="4697059" y="3167390"/>
            <a:ext cx="279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rPr>
              <a:t>THANK YOU </a:t>
            </a:r>
            <a:r>
              <a:rPr kumimoji="1" lang="en-US" altLang="ko-KR" sz="2800" b="1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  <a:sym typeface="Wingdings" pitchFamily="2" charset="2"/>
              </a:rPr>
              <a:t></a:t>
            </a:r>
            <a:endParaRPr kumimoji="1" lang="ko-KR" altLang="en-US" sz="2800" b="1" dirty="0">
              <a:solidFill>
                <a:schemeClr val="bg1"/>
              </a:solidFill>
              <a:latin typeface="Arial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2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23;p44">
            <a:extLst>
              <a:ext uri="{FF2B5EF4-FFF2-40B4-BE49-F238E27FC236}">
                <a16:creationId xmlns="" xmlns:a16="http://schemas.microsoft.com/office/drawing/2014/main" id="{A0F91120-0318-304A-B152-77DC75342932}"/>
              </a:ext>
            </a:extLst>
          </p:cNvPr>
          <p:cNvSpPr/>
          <p:nvPr/>
        </p:nvSpPr>
        <p:spPr>
          <a:xfrm>
            <a:off x="7273479" y="1896356"/>
            <a:ext cx="2494917" cy="907323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i="0" u="none" strike="noStrike" cap="none" spc="-3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프로젝트 수행 결과</a:t>
            </a:r>
            <a:endParaRPr sz="2000" b="1" i="0" u="none" strike="noStrike" cap="none" spc="-3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3" name="Google Shape;5124;p44">
            <a:extLst>
              <a:ext uri="{FF2B5EF4-FFF2-40B4-BE49-F238E27FC236}">
                <a16:creationId xmlns="" xmlns:a16="http://schemas.microsoft.com/office/drawing/2014/main" id="{1F0233FE-65E7-DF42-A954-91092D32C519}"/>
              </a:ext>
            </a:extLst>
          </p:cNvPr>
          <p:cNvSpPr/>
          <p:nvPr/>
        </p:nvSpPr>
        <p:spPr>
          <a:xfrm>
            <a:off x="4914314" y="1896356"/>
            <a:ext cx="2494917" cy="907323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0" y="0"/>
                </a:moveTo>
                <a:lnTo>
                  <a:pt x="1384" y="3174"/>
                </a:lnTo>
                <a:lnTo>
                  <a:pt x="0" y="6347"/>
                </a:lnTo>
                <a:lnTo>
                  <a:pt x="18526" y="6347"/>
                </a:lnTo>
                <a:lnTo>
                  <a:pt x="19909" y="3174"/>
                </a:lnTo>
                <a:lnTo>
                  <a:pt x="185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프로젝트 수행 절차 </a:t>
            </a:r>
            <a:endParaRPr lang="en-US" altLang="ko-KR" sz="2000" b="1" spc="-1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및 방법</a:t>
            </a:r>
            <a:endParaRPr sz="2000" b="1" i="0" u="none" strike="noStrike" cap="none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4" name="Google Shape;5125;p44">
            <a:extLst>
              <a:ext uri="{FF2B5EF4-FFF2-40B4-BE49-F238E27FC236}">
                <a16:creationId xmlns="" xmlns:a16="http://schemas.microsoft.com/office/drawing/2014/main" id="{FC330946-5122-5448-BAAF-A47C7A0D8824}"/>
              </a:ext>
            </a:extLst>
          </p:cNvPr>
          <p:cNvSpPr/>
          <p:nvPr/>
        </p:nvSpPr>
        <p:spPr>
          <a:xfrm>
            <a:off x="2528806" y="1896356"/>
            <a:ext cx="2494917" cy="907323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6" y="6347"/>
                </a:lnTo>
                <a:lnTo>
                  <a:pt x="19910" y="3174"/>
                </a:lnTo>
                <a:lnTo>
                  <a:pt x="1852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i="0" u="none" strike="noStrike" cap="none" spc="-3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프로젝트 구성 및 역할</a:t>
            </a:r>
            <a:endParaRPr sz="2000" b="1" i="0" u="none" strike="noStrike" cap="none" spc="-3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5" name="Google Shape;5126;p44">
            <a:extLst>
              <a:ext uri="{FF2B5EF4-FFF2-40B4-BE49-F238E27FC236}">
                <a16:creationId xmlns="" xmlns:a16="http://schemas.microsoft.com/office/drawing/2014/main" id="{3AE94236-DA81-CC4C-9567-AD40500092C9}"/>
              </a:ext>
            </a:extLst>
          </p:cNvPr>
          <p:cNvSpPr/>
          <p:nvPr/>
        </p:nvSpPr>
        <p:spPr>
          <a:xfrm>
            <a:off x="115796" y="1896358"/>
            <a:ext cx="2549176" cy="907323"/>
          </a:xfrm>
          <a:custGeom>
            <a:avLst/>
            <a:gdLst/>
            <a:ahLst/>
            <a:cxnLst/>
            <a:rect l="l" t="t" r="r" b="b"/>
            <a:pathLst>
              <a:path w="20343" h="6348" extrusionOk="0">
                <a:moveTo>
                  <a:pt x="0" y="0"/>
                </a:moveTo>
                <a:lnTo>
                  <a:pt x="0" y="6347"/>
                </a:lnTo>
                <a:lnTo>
                  <a:pt x="18933" y="6347"/>
                </a:lnTo>
                <a:lnTo>
                  <a:pt x="20343" y="3174"/>
                </a:lnTo>
                <a:lnTo>
                  <a:pt x="1893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spc="-3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프로젝트 개요</a:t>
            </a:r>
            <a:endParaRPr sz="2000" b="1" i="0" u="none" strike="noStrike" cap="none" spc="-3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00E15CC-9156-6640-A359-772639C1EC96}"/>
              </a:ext>
            </a:extLst>
          </p:cNvPr>
          <p:cNvSpPr txBox="1"/>
          <p:nvPr/>
        </p:nvSpPr>
        <p:spPr>
          <a:xfrm>
            <a:off x="321020" y="3147539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 smtClean="0">
                <a:latin typeface="Arial" pitchFamily="34" charset="0"/>
                <a:ea typeface="나눔고딕" pitchFamily="50" charset="-127"/>
              </a:rPr>
              <a:t>팀명</a:t>
            </a:r>
            <a:r>
              <a:rPr kumimoji="1" lang="en-US" altLang="ko-KR" spc="-150" dirty="0" smtClean="0">
                <a:latin typeface="Arial" pitchFamily="34" charset="0"/>
                <a:ea typeface="나눔고딕" pitchFamily="50" charset="-127"/>
              </a:rPr>
              <a:t>(</a:t>
            </a:r>
            <a:r>
              <a:rPr kumimoji="1" lang="ko-KR" altLang="en-US" spc="-150" dirty="0" smtClean="0">
                <a:latin typeface="Arial" pitchFamily="34" charset="0"/>
                <a:ea typeface="나눔고딕" pitchFamily="50" charset="-127"/>
              </a:rPr>
              <a:t>역할분담</a:t>
            </a:r>
            <a:r>
              <a:rPr kumimoji="1" lang="en-US" altLang="ko-KR" spc="-150" dirty="0" smtClean="0">
                <a:latin typeface="Arial" pitchFamily="34" charset="0"/>
                <a:ea typeface="나눔고딕" pitchFamily="50" charset="-127"/>
              </a:rPr>
              <a:t>)  ,</a:t>
            </a:r>
          </a:p>
          <a:p>
            <a:r>
              <a:rPr kumimoji="1" lang="ko-KR" altLang="en-US" spc="-150" dirty="0" err="1" smtClean="0">
                <a:latin typeface="Arial" pitchFamily="34" charset="0"/>
                <a:ea typeface="나눔고딕" pitchFamily="50" charset="-127"/>
              </a:rPr>
              <a:t>프로젝트명</a:t>
            </a:r>
            <a:r>
              <a:rPr kumimoji="1" lang="ko-KR" altLang="en-US" spc="-150" dirty="0" smtClean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spc="-150" dirty="0" smtClean="0">
                <a:latin typeface="Arial" pitchFamily="34" charset="0"/>
                <a:ea typeface="나눔고딕" pitchFamily="50" charset="-127"/>
              </a:rPr>
              <a:t>,  </a:t>
            </a:r>
            <a:r>
              <a:rPr kumimoji="1" lang="ko-KR" altLang="en-US" spc="-150" dirty="0" smtClean="0">
                <a:latin typeface="Arial" pitchFamily="34" charset="0"/>
                <a:ea typeface="나눔고딕" pitchFamily="50" charset="-127"/>
              </a:rPr>
              <a:t>기획단계</a:t>
            </a:r>
            <a:endParaRPr kumimoji="1" lang="en-US" altLang="ko-KR" spc="-15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1201EA1-499D-8540-B47A-6A7806F4A5DC}"/>
              </a:ext>
            </a:extLst>
          </p:cNvPr>
          <p:cNvSpPr txBox="1"/>
          <p:nvPr/>
        </p:nvSpPr>
        <p:spPr>
          <a:xfrm>
            <a:off x="3078797" y="314754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구성 및 기획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7391E69-ED5F-9B4E-B843-0FC3FDF41A43}"/>
              </a:ext>
            </a:extLst>
          </p:cNvPr>
          <p:cNvSpPr txBox="1"/>
          <p:nvPr/>
        </p:nvSpPr>
        <p:spPr>
          <a:xfrm>
            <a:off x="5338469" y="3132150"/>
            <a:ext cx="1646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mtClean="0">
                <a:latin typeface="Arial" pitchFamily="34" charset="0"/>
                <a:ea typeface="나눔고딕" pitchFamily="50" charset="-127"/>
              </a:rPr>
              <a:t>주요 명령어 정리</a:t>
            </a:r>
            <a:endParaRPr kumimoji="1" lang="en-US" altLang="ko-KR" sz="1600" dirty="0" smtClean="0">
              <a:latin typeface="Arial" pitchFamily="34" charset="0"/>
              <a:ea typeface="나눔고딕" pitchFamily="50" charset="-127"/>
            </a:endParaRPr>
          </a:p>
          <a:p>
            <a:r>
              <a:rPr kumimoji="1" lang="en-US" altLang="ko-KR" sz="1600" dirty="0" smtClean="0">
                <a:latin typeface="Arial" pitchFamily="34" charset="0"/>
                <a:ea typeface="나눔고딕" pitchFamily="50" charset="-127"/>
              </a:rPr>
              <a:t>Permission</a:t>
            </a:r>
            <a:endParaRPr kumimoji="1" lang="en-US" altLang="ko-KR" sz="1600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en-US" altLang="ko-KR" sz="1600" dirty="0">
                <a:latin typeface="Arial" pitchFamily="34" charset="0"/>
                <a:ea typeface="나눔고딕" pitchFamily="50" charset="-127"/>
              </a:rPr>
              <a:t>Intent</a:t>
            </a:r>
          </a:p>
          <a:p>
            <a:r>
              <a:rPr kumimoji="1" lang="en-US" altLang="ko-KR" sz="1600" dirty="0" err="1">
                <a:latin typeface="Arial" pitchFamily="34" charset="0"/>
                <a:ea typeface="나눔고딕" pitchFamily="50" charset="-127"/>
              </a:rPr>
              <a:t>Splaysh</a:t>
            </a:r>
            <a:endParaRPr kumimoji="1" lang="en-US" altLang="ko-KR" sz="1600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en-US" altLang="ko-KR" sz="1600" dirty="0" err="1">
                <a:latin typeface="Arial" pitchFamily="34" charset="0"/>
                <a:ea typeface="나눔고딕" pitchFamily="50" charset="-127"/>
              </a:rPr>
              <a:t>Noactionbar</a:t>
            </a:r>
            <a:endParaRPr kumimoji="1" lang="en-US" altLang="ko-KR" sz="1600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C37A03-F928-C947-BFEB-93C5AC4F0CC8}"/>
              </a:ext>
            </a:extLst>
          </p:cNvPr>
          <p:cNvSpPr txBox="1"/>
          <p:nvPr/>
        </p:nvSpPr>
        <p:spPr>
          <a:xfrm>
            <a:off x="7822669" y="3094939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latin typeface="Arial" pitchFamily="34" charset="0"/>
                <a:ea typeface="나눔고딕" pitchFamily="50" charset="-127"/>
              </a:rPr>
              <a:t>초반 시안영상</a:t>
            </a:r>
            <a:endParaRPr kumimoji="1" lang="en-US" altLang="ko-KR" sz="1600" dirty="0" smtClean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14" name="Google Shape;5123;p44">
            <a:extLst>
              <a:ext uri="{FF2B5EF4-FFF2-40B4-BE49-F238E27FC236}">
                <a16:creationId xmlns="" xmlns:a16="http://schemas.microsoft.com/office/drawing/2014/main" id="{A0F91120-0318-304A-B152-77DC75342932}"/>
              </a:ext>
            </a:extLst>
          </p:cNvPr>
          <p:cNvSpPr/>
          <p:nvPr/>
        </p:nvSpPr>
        <p:spPr>
          <a:xfrm>
            <a:off x="9625521" y="1896358"/>
            <a:ext cx="2494917" cy="907323"/>
          </a:xfrm>
          <a:custGeom>
            <a:avLst/>
            <a:gdLst/>
            <a:ahLst/>
            <a:cxnLst/>
            <a:rect l="l" t="t" r="r" b="b"/>
            <a:pathLst>
              <a:path w="19910" h="6348" extrusionOk="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i="0" u="none" strike="noStrike" cap="none" spc="-3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자체 평가 의견</a:t>
            </a:r>
            <a:endParaRPr sz="2000" b="1" i="0" u="none" strike="noStrike" cap="none" spc="-3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C37A03-F928-C947-BFEB-93C5AC4F0CC8}"/>
              </a:ext>
            </a:extLst>
          </p:cNvPr>
          <p:cNvSpPr txBox="1"/>
          <p:nvPr/>
        </p:nvSpPr>
        <p:spPr>
          <a:xfrm>
            <a:off x="9718246" y="3094939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latin typeface="Arial" pitchFamily="34" charset="0"/>
                <a:ea typeface="나눔고딕" pitchFamily="50" charset="-127"/>
              </a:rPr>
              <a:t>카메라 </a:t>
            </a:r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품질 개선 필요</a:t>
            </a:r>
            <a:endParaRPr kumimoji="1" lang="en-US" altLang="ko-KR" sz="1600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1600" dirty="0" err="1">
                <a:latin typeface="Arial" pitchFamily="34" charset="0"/>
                <a:ea typeface="나눔고딕" pitchFamily="50" charset="-127"/>
              </a:rPr>
              <a:t>내비게이션</a:t>
            </a:r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 업데이트</a:t>
            </a:r>
          </a:p>
          <a:p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위치 및 </a:t>
            </a:r>
            <a:r>
              <a:rPr kumimoji="1" lang="ko-KR" altLang="en-US" sz="1600" dirty="0" err="1">
                <a:latin typeface="Arial" pitchFamily="34" charset="0"/>
                <a:ea typeface="나눔고딕" pitchFamily="50" charset="-127"/>
              </a:rPr>
              <a:t>실시간영상</a:t>
            </a:r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 멀티화</a:t>
            </a:r>
          </a:p>
        </p:txBody>
      </p:sp>
    </p:spTree>
    <p:extLst>
      <p:ext uri="{BB962C8B-B14F-4D97-AF65-F5344CB8AC3E}">
        <p14:creationId xmlns:p14="http://schemas.microsoft.com/office/powerpoint/2010/main" val="12396159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84923" y="1509041"/>
            <a:ext cx="3841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1" lang="en-US" altLang="ko-KR" sz="2400" dirty="0" smtClean="0">
                <a:latin typeface="Arial" pitchFamily="34" charset="0"/>
                <a:ea typeface="나눔고딕" pitchFamily="50" charset="-127"/>
              </a:rPr>
              <a:t>. </a:t>
            </a:r>
            <a:r>
              <a:rPr kumimoji="1" lang="ko-KR" altLang="en-US" sz="2400" dirty="0" err="1">
                <a:latin typeface="Arial" pitchFamily="34" charset="0"/>
                <a:ea typeface="나눔고딕" pitchFamily="50" charset="-127"/>
              </a:rPr>
              <a:t>팀명</a:t>
            </a:r>
            <a:r>
              <a:rPr kumimoji="1" lang="en-US" altLang="ko-KR" sz="24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2400" dirty="0">
                <a:latin typeface="Arial" pitchFamily="34" charset="0"/>
                <a:ea typeface="나눔고딕" pitchFamily="50" charset="-127"/>
              </a:rPr>
              <a:t>및</a:t>
            </a:r>
            <a:r>
              <a:rPr kumimoji="1" lang="en-US" altLang="ko-KR" sz="24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sz="2400" dirty="0" err="1">
                <a:latin typeface="Arial" pitchFamily="34" charset="0"/>
                <a:ea typeface="나눔고딕" pitchFamily="50" charset="-127"/>
              </a:rPr>
              <a:t>프로젝트명</a:t>
            </a:r>
            <a:r>
              <a:rPr kumimoji="1" lang="ko-KR" altLang="en-US" sz="2400" dirty="0">
                <a:latin typeface="Arial" pitchFamily="34" charset="0"/>
                <a:ea typeface="나눔고딕" pitchFamily="50" charset="-127"/>
              </a:rPr>
              <a:t> 구성</a:t>
            </a:r>
            <a:endParaRPr kumimoji="1" lang="en-US" altLang="ko-KR" sz="2400" dirty="0">
              <a:latin typeface="Arial" pitchFamily="34" charset="0"/>
              <a:ea typeface="나눔고딕" pitchFamily="50" charset="-127"/>
            </a:endParaRPr>
          </a:p>
          <a:p>
            <a:endParaRPr kumimoji="1" lang="en-US" altLang="ko-KR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팀명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: </a:t>
            </a:r>
            <a:r>
              <a:rPr kumimoji="1" lang="ko-KR" altLang="en-US" sz="2400" b="1" dirty="0" smtClean="0">
                <a:latin typeface="Arial" pitchFamily="34" charset="0"/>
                <a:ea typeface="나눔고딕" pitchFamily="50" charset="-127"/>
              </a:rPr>
              <a:t>경연 </a:t>
            </a:r>
            <a:r>
              <a:rPr kumimoji="1" lang="en-US" altLang="ko-KR" sz="2400" b="1" dirty="0" smtClean="0">
                <a:latin typeface="Arial" pitchFamily="34" charset="0"/>
                <a:ea typeface="나눔고딕" pitchFamily="50" charset="-127"/>
              </a:rPr>
              <a:t>(</a:t>
            </a:r>
            <a:r>
              <a:rPr kumimoji="1" lang="ko-KR" altLang="en-US" sz="2400" b="1" dirty="0" smtClean="0">
                <a:latin typeface="Arial" pitchFamily="34" charset="0"/>
                <a:ea typeface="나눔고딕" pitchFamily="50" charset="-127"/>
              </a:rPr>
              <a:t>노서연 이경민</a:t>
            </a:r>
            <a:r>
              <a:rPr kumimoji="1" lang="en-US" altLang="ko-KR" sz="2400" b="1" dirty="0" smtClean="0">
                <a:latin typeface="Arial" pitchFamily="34" charset="0"/>
                <a:ea typeface="나눔고딕" pitchFamily="50" charset="-127"/>
              </a:rPr>
              <a:t>)</a:t>
            </a:r>
            <a:endParaRPr kumimoji="1" lang="en-US" altLang="ko-KR" sz="2400" b="1" dirty="0">
              <a:latin typeface="Arial" pitchFamily="34" charset="0"/>
              <a:ea typeface="나눔고딕" pitchFamily="50" charset="-127"/>
            </a:endParaRPr>
          </a:p>
          <a:p>
            <a:r>
              <a:rPr kumimoji="1" lang="ko-KR" altLang="en-US" sz="2000" dirty="0" err="1">
                <a:latin typeface="Arial" pitchFamily="34" charset="0"/>
                <a:ea typeface="나눔고딕" pitchFamily="50" charset="-127"/>
              </a:rPr>
              <a:t>프로젝트명</a:t>
            </a:r>
            <a:r>
              <a:rPr kumimoji="1" lang="ko-KR" altLang="en-US" sz="2000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sz="2000" dirty="0">
                <a:latin typeface="Arial" pitchFamily="34" charset="0"/>
                <a:ea typeface="나눔고딕" pitchFamily="50" charset="-127"/>
              </a:rPr>
              <a:t>: </a:t>
            </a:r>
            <a:r>
              <a:rPr kumimoji="1" lang="en-US" altLang="ko-KR" sz="2400" b="1" dirty="0">
                <a:latin typeface="Arial" pitchFamily="34" charset="0"/>
                <a:ea typeface="나눔고딕" pitchFamily="50" charset="-127"/>
              </a:rPr>
              <a:t>b-BOX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3431" y="2884985"/>
            <a:ext cx="566057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endParaRPr lang="en-US" altLang="ko-KR" sz="20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노서연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제작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기획단계 구현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안드로이드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스튜디오 화면구현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sPlash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화면 및 </a:t>
            </a:r>
            <a:r>
              <a:rPr lang="ko-KR" altLang="en-US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앱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아이콘 제작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동영상 초기시연 영상 제작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이경민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초기 기획단계 시 필요한 아이디어 제공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intent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사용으로 화면구현 코드구현</a:t>
            </a:r>
            <a:endParaRPr lang="en-US" altLang="ko-KR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관련 이미지 제공</a:t>
            </a:r>
            <a:endParaRPr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134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64B2C09-C608-A54B-9A29-58206384CE47}"/>
              </a:ext>
            </a:extLst>
          </p:cNvPr>
          <p:cNvSpPr txBox="1"/>
          <p:nvPr/>
        </p:nvSpPr>
        <p:spPr>
          <a:xfrm>
            <a:off x="6952344" y="1538761"/>
            <a:ext cx="523965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>
                <a:latin typeface="Arial" pitchFamily="34" charset="0"/>
                <a:ea typeface="나눔고딕" pitchFamily="50" charset="-127"/>
              </a:rPr>
              <a:t>2021.11.08 </a:t>
            </a:r>
            <a:r>
              <a:rPr kumimoji="1" lang="ko-KR" altLang="en-US" dirty="0" err="1">
                <a:latin typeface="Arial" pitchFamily="34" charset="0"/>
                <a:ea typeface="나눔고딕" pitchFamily="50" charset="-127"/>
              </a:rPr>
              <a:t>앱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 디자인 구성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2021.11.09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폰트 및 색깔지정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2021.11.10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팀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&amp;</a:t>
            </a:r>
            <a:r>
              <a:rPr kumimoji="1" lang="ko-KR" altLang="en-US" dirty="0" err="1">
                <a:latin typeface="Arial" pitchFamily="34" charset="0"/>
                <a:ea typeface="나눔고딕" pitchFamily="50" charset="-127"/>
              </a:rPr>
              <a:t>프로젝트명</a:t>
            </a:r>
            <a:endParaRPr kumimoji="1" lang="ko-KR" altLang="en-US" dirty="0">
              <a:latin typeface="Arial" pitchFamily="34" charset="0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2021.11.11 1</a:t>
            </a:r>
            <a:r>
              <a:rPr kumimoji="1" lang="ko-KR" altLang="en-US" dirty="0" err="1">
                <a:latin typeface="Arial" pitchFamily="34" charset="0"/>
                <a:ea typeface="나눔고딕" pitchFamily="50" charset="-127"/>
              </a:rPr>
              <a:t>차미팅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 후 디자인 수정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2021.11.12 </a:t>
            </a:r>
            <a:r>
              <a:rPr kumimoji="1" lang="en-US" altLang="ko-KR" dirty="0" err="1">
                <a:latin typeface="Arial" pitchFamily="34" charset="0"/>
                <a:ea typeface="나눔고딕" pitchFamily="50" charset="-127"/>
              </a:rPr>
              <a:t>ppt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에 들어갈 </a:t>
            </a:r>
            <a:r>
              <a:rPr kumimoji="1" lang="ko-KR" altLang="en-US" dirty="0" smtClean="0">
                <a:latin typeface="Arial" pitchFamily="34" charset="0"/>
                <a:ea typeface="나눔고딕" pitchFamily="50" charset="-127"/>
              </a:rPr>
              <a:t>시연영상제작</a:t>
            </a:r>
          </a:p>
          <a:p>
            <a:pPr>
              <a:lnSpc>
                <a:spcPct val="150000"/>
              </a:lnSpc>
            </a:pPr>
            <a:endParaRPr kumimoji="1" lang="ko-KR" altLang="en-US" dirty="0" smtClean="0">
              <a:latin typeface="Arial" pitchFamily="34" charset="0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>
                <a:latin typeface="Arial" pitchFamily="34" charset="0"/>
                <a:ea typeface="나눔고딕" pitchFamily="50" charset="-127"/>
              </a:rPr>
              <a:t>2021.11.15 </a:t>
            </a:r>
            <a:r>
              <a:rPr kumimoji="1" lang="en-US" altLang="ko-KR" dirty="0" err="1">
                <a:latin typeface="Arial" pitchFamily="34" charset="0"/>
                <a:ea typeface="나눔고딕" pitchFamily="50" charset="-127"/>
              </a:rPr>
              <a:t>ppt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디자인수정 및 디테일개선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2021.11.16 intent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사용해서 각 옵션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err="1">
                <a:latin typeface="Arial" pitchFamily="34" charset="0"/>
                <a:ea typeface="나눔고딕" pitchFamily="50" charset="-127"/>
              </a:rPr>
              <a:t>액티비티만들기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 </a:t>
            </a:r>
            <a:r>
              <a:rPr kumimoji="1" lang="en-US" altLang="ko-KR" dirty="0">
                <a:latin typeface="Arial" pitchFamily="34" charset="0"/>
                <a:ea typeface="나눔고딕" pitchFamily="50" charset="-127"/>
              </a:rPr>
              <a:t>&amp; 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필요코드 </a:t>
            </a:r>
            <a:r>
              <a:rPr kumimoji="1" lang="ko-KR" altLang="en-US" dirty="0" err="1">
                <a:latin typeface="Arial" pitchFamily="34" charset="0"/>
                <a:ea typeface="나눔고딕" pitchFamily="50" charset="-127"/>
              </a:rPr>
              <a:t>구글링</a:t>
            </a:r>
            <a:r>
              <a:rPr kumimoji="1" lang="ko-KR" altLang="en-US" dirty="0">
                <a:latin typeface="Arial" pitchFamily="34" charset="0"/>
                <a:ea typeface="나눔고딕" pitchFamily="50" charset="-127"/>
              </a:rPr>
              <a:t> 후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39F10FD-4C02-0D47-B44C-3EB9D34B97A8}"/>
              </a:ext>
            </a:extLst>
          </p:cNvPr>
          <p:cNvSpPr txBox="1"/>
          <p:nvPr/>
        </p:nvSpPr>
        <p:spPr>
          <a:xfrm>
            <a:off x="7401203" y="619426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mtClean="0">
                <a:latin typeface="Arial" pitchFamily="34" charset="0"/>
                <a:ea typeface="나눔고딕" pitchFamily="50" charset="-127"/>
              </a:rPr>
              <a:t>구성 및 기획</a:t>
            </a:r>
            <a:endParaRPr kumimoji="1" lang="ko-KR" altLang="en-US" sz="2000" b="1" dirty="0">
              <a:latin typeface="Arial" pitchFamily="34" charset="0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61811D4-C561-48FE-9534-0910F0904292}"/>
              </a:ext>
            </a:extLst>
          </p:cNvPr>
          <p:cNvSpPr/>
          <p:nvPr/>
        </p:nvSpPr>
        <p:spPr>
          <a:xfrm flipV="1">
            <a:off x="6952344" y="1142543"/>
            <a:ext cx="2425700" cy="45719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61811D4-C561-48FE-9534-0910F0904292}"/>
              </a:ext>
            </a:extLst>
          </p:cNvPr>
          <p:cNvSpPr/>
          <p:nvPr/>
        </p:nvSpPr>
        <p:spPr>
          <a:xfrm flipV="1">
            <a:off x="7104744" y="5645102"/>
            <a:ext cx="2425700" cy="45719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353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93BCB0F-6F7D-D241-BFCA-436C39A6DC31}"/>
              </a:ext>
            </a:extLst>
          </p:cNvPr>
          <p:cNvSpPr txBox="1"/>
          <p:nvPr/>
        </p:nvSpPr>
        <p:spPr>
          <a:xfrm>
            <a:off x="7692571" y="1163535"/>
            <a:ext cx="381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2000" b="1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프로젝트 수행 절차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 및 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방법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FD8978F-79A5-994A-994A-70F5E6221E52}"/>
              </a:ext>
            </a:extLst>
          </p:cNvPr>
          <p:cNvSpPr txBox="1"/>
          <p:nvPr/>
        </p:nvSpPr>
        <p:spPr>
          <a:xfrm>
            <a:off x="2827688" y="2233818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pitchFamily="34" charset="0"/>
                <a:ea typeface="나눔고딕" pitchFamily="50" charset="-127"/>
              </a:rPr>
              <a:t>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089BF31-2E0C-CF41-AC24-D4B7FC178D67}"/>
              </a:ext>
            </a:extLst>
          </p:cNvPr>
          <p:cNvSpPr txBox="1"/>
          <p:nvPr/>
        </p:nvSpPr>
        <p:spPr>
          <a:xfrm>
            <a:off x="2827688" y="3478961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pitchFamily="34" charset="0"/>
                <a:ea typeface="나눔고딕" pitchFamily="50" charset="-127"/>
              </a:rPr>
              <a:t>저장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1E08F2D-C0BF-FA42-A1DC-1CBDB6E8FC59}"/>
              </a:ext>
            </a:extLst>
          </p:cNvPr>
          <p:cNvSpPr txBox="1"/>
          <p:nvPr/>
        </p:nvSpPr>
        <p:spPr>
          <a:xfrm>
            <a:off x="2825476" y="472410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Arial" pitchFamily="34" charset="0"/>
                <a:ea typeface="나눔고딕" pitchFamily="50" charset="-127"/>
              </a:rPr>
              <a:t>환경설정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8C7DBE3-1C42-994E-B2F0-6B9BBF9B2943}"/>
              </a:ext>
            </a:extLst>
          </p:cNvPr>
          <p:cNvSpPr txBox="1"/>
          <p:nvPr/>
        </p:nvSpPr>
        <p:spPr>
          <a:xfrm>
            <a:off x="4340836" y="2295373"/>
            <a:ext cx="185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블랙박스 녹화 시작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5C1AFE5-9451-F94D-8C52-9CF03260B11C}"/>
              </a:ext>
            </a:extLst>
          </p:cNvPr>
          <p:cNvSpPr txBox="1"/>
          <p:nvPr/>
        </p:nvSpPr>
        <p:spPr>
          <a:xfrm>
            <a:off x="4340836" y="3540516"/>
            <a:ext cx="2005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블랙박스 저장 목록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E7B6B43-13D6-9848-AEE0-64FB94D520CF}"/>
              </a:ext>
            </a:extLst>
          </p:cNvPr>
          <p:cNvSpPr txBox="1"/>
          <p:nvPr/>
        </p:nvSpPr>
        <p:spPr>
          <a:xfrm>
            <a:off x="4340836" y="4785659"/>
            <a:ext cx="2098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Arial" pitchFamily="34" charset="0"/>
                <a:ea typeface="나눔고딕" pitchFamily="50" charset="-127"/>
              </a:rPr>
              <a:t>블랙박스 환경 설정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466349" y="1991235"/>
            <a:ext cx="988037" cy="897027"/>
            <a:chOff x="1466349" y="1991235"/>
            <a:chExt cx="988037" cy="897027"/>
          </a:xfrm>
        </p:grpSpPr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120A714E-4E7E-C64D-A6A6-6FE9BD7FE134}"/>
                </a:ext>
              </a:extLst>
            </p:cNvPr>
            <p:cNvSpPr/>
            <p:nvPr/>
          </p:nvSpPr>
          <p:spPr>
            <a:xfrm>
              <a:off x="1466349" y="1991235"/>
              <a:ext cx="988037" cy="8970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3" name="Picture 3" descr="C:\Users\user\AndroidStudioProjects\b-BOX\app\src\main\res\drawable\rec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092" y="2051921"/>
              <a:ext cx="540000" cy="718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466349" y="3237226"/>
            <a:ext cx="988036" cy="897028"/>
            <a:chOff x="1466349" y="3237226"/>
            <a:chExt cx="988036" cy="897028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622E6F5B-6E6D-484D-A6D5-F00664C6D86C}"/>
                </a:ext>
              </a:extLst>
            </p:cNvPr>
            <p:cNvSpPr/>
            <p:nvPr/>
          </p:nvSpPr>
          <p:spPr>
            <a:xfrm>
              <a:off x="1466349" y="3237226"/>
              <a:ext cx="988036" cy="8970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8" name="Picture 4" descr="C:\Users\user\AndroidStudioProjects\b-BOX\app\src\main\res\drawable\save.png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367" y="3469740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1466349" y="4483216"/>
            <a:ext cx="988036" cy="897028"/>
            <a:chOff x="1466349" y="4483216"/>
            <a:chExt cx="988036" cy="897028"/>
          </a:xfrm>
        </p:grpSpPr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40DAA7AE-65D0-314D-A13D-C75C9280195B}"/>
                </a:ext>
              </a:extLst>
            </p:cNvPr>
            <p:cNvSpPr/>
            <p:nvPr userDrawn="1"/>
          </p:nvSpPr>
          <p:spPr>
            <a:xfrm>
              <a:off x="1466349" y="4483216"/>
              <a:ext cx="988036" cy="8970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9" name="Picture 5" descr="C:\Users\user\AndroidStudioProjects\b-BOX\app\src\main\res\drawable\setting.png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367" y="469773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9582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734629" y="0"/>
            <a:ext cx="5457371" cy="310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54340"/>
              </p:ext>
            </p:extLst>
          </p:nvPr>
        </p:nvGraphicFramePr>
        <p:xfrm>
          <a:off x="991995" y="198225"/>
          <a:ext cx="10208011" cy="6461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8754"/>
                <a:gridCol w="2356337"/>
                <a:gridCol w="6032920"/>
              </a:tblGrid>
              <a:tr h="71523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내부</a:t>
                      </a:r>
                      <a:r>
                        <a:rPr lang="en-US" altLang="ko-KR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인터페이스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Packge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org.techtown.blackbox.project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21709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class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MainActivity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OptionActivity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SaveActivity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SplayshActivity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StartActivity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20735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xml</a:t>
                      </a:r>
                      <a:r>
                        <a:rPr lang="en-US" altLang="ko-KR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ko-KR" altLang="en-US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화면</a:t>
                      </a:r>
                      <a:r>
                        <a:rPr lang="en-US" altLang="ko-KR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Activity_main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Activity_option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Activity_save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Activity_splash</a:t>
                      </a:r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Activity_start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1426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icon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android:icon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mipmap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ic_bbox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62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441" y="2438041"/>
            <a:ext cx="5422900" cy="2659027"/>
            <a:chOff x="6435612" y="2438041"/>
            <a:chExt cx="5422900" cy="265902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3D3DBA1B-9FB5-9A4E-A243-8DA87EAB806A}"/>
                </a:ext>
              </a:extLst>
            </p:cNvPr>
            <p:cNvSpPr txBox="1"/>
            <p:nvPr/>
          </p:nvSpPr>
          <p:spPr>
            <a:xfrm>
              <a:off x="6435612" y="3588963"/>
              <a:ext cx="504010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err="1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Noactionbar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를 사용해서 보다 더 깔끔하고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</a:p>
            <a:p>
              <a:r>
                <a:rPr kumimoji="1" lang="ko-KR" altLang="en-US" spc="-300" dirty="0" err="1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보기좋게</a:t>
              </a:r>
              <a:r>
                <a:rPr kumimoji="1" lang="ko-KR" altLang="en-US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디자인 하였고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b-BOX</a:t>
              </a:r>
              <a:r>
                <a:rPr kumimoji="1" lang="ko-KR" altLang="en-US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의 옵션이라고 할 수 있는 </a:t>
              </a:r>
              <a:endParaRPr kumimoji="1" lang="en-US" altLang="ko-KR" spc="-3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endParaRPr kumimoji="1" lang="en-US" altLang="ko-KR" spc="-30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z="2000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녹화시작</a:t>
              </a:r>
              <a:r>
                <a:rPr kumimoji="1" lang="en-US" altLang="ko-KR" sz="2000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z="2000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저장목록</a:t>
              </a:r>
              <a:r>
                <a:rPr kumimoji="1" lang="en-US" altLang="ko-KR" sz="2000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z="2000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환경설정</a:t>
              </a:r>
              <a:r>
                <a:rPr kumimoji="1" lang="en-US" altLang="ko-KR" sz="2000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을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구성하여 </a:t>
              </a:r>
              <a:r>
                <a:rPr kumimoji="1" lang="ko-KR" altLang="en-US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클릭 시 </a:t>
              </a:r>
              <a:endParaRPr kumimoji="1" lang="en-US" altLang="ko-KR" spc="-30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그 </a:t>
              </a:r>
              <a:r>
                <a:rPr kumimoji="1" lang="ko-KR" altLang="en-US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화면에 맞는 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30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액티비티로</a:t>
              </a:r>
              <a:r>
                <a:rPr kumimoji="1" lang="ko-KR" altLang="en-US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이동하게끔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30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설정하였습니다</a:t>
              </a:r>
              <a:r>
                <a:rPr kumimoji="1" lang="en-US" altLang="ko-KR" spc="-3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EB4876A-1DD5-484B-9A04-8C173736D62C}"/>
                </a:ext>
              </a:extLst>
            </p:cNvPr>
            <p:cNvSpPr txBox="1"/>
            <p:nvPr/>
          </p:nvSpPr>
          <p:spPr>
            <a:xfrm>
              <a:off x="6435613" y="2438041"/>
              <a:ext cx="54228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b-BOX </a:t>
              </a:r>
              <a:r>
                <a:rPr kumimoji="1" lang="ko-KR" altLang="en-US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처음실행 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시</a:t>
              </a:r>
              <a:r>
                <a:rPr kumimoji="1" lang="ko-KR" altLang="en-US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z="2000" dirty="0" err="1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메인화면</a:t>
              </a:r>
              <a:r>
                <a:rPr kumimoji="1" lang="ko-KR" altLang="en-US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구성</a:t>
              </a:r>
            </a:p>
          </p:txBody>
        </p:sp>
      </p:grpSp>
      <p:pic>
        <p:nvPicPr>
          <p:cNvPr id="2050" name="Picture 2" descr="C:\Users\user\Desktop\[b-BOX]시안수정사진_노서연이경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07" y="563567"/>
            <a:ext cx="3243260" cy="576579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50000" b="15817"/>
          <a:stretch/>
        </p:blipFill>
        <p:spPr bwMode="auto">
          <a:xfrm>
            <a:off x="8492631" y="563567"/>
            <a:ext cx="3559461" cy="629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2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440" y="2438041"/>
            <a:ext cx="5422900" cy="2905248"/>
            <a:chOff x="6435612" y="2438041"/>
            <a:chExt cx="5422900" cy="2905248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3D3DBA1B-9FB5-9A4E-A243-8DA87EAB806A}"/>
                </a:ext>
              </a:extLst>
            </p:cNvPr>
            <p:cNvSpPr txBox="1"/>
            <p:nvPr/>
          </p:nvSpPr>
          <p:spPr>
            <a:xfrm>
              <a:off x="6435612" y="3588963"/>
              <a:ext cx="50401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메인화면에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녹화시작 옵션을 클릭 시 나오는 </a:t>
              </a:r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액티비티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화면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,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녹화시작 </a:t>
              </a:r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컨셉에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맞게끔 색채를 맞춰서 </a:t>
              </a:r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디자인 했습니</a:t>
              </a:r>
              <a:r>
                <a:rPr kumimoji="1" lang="ko-KR" altLang="en-US" spc="-15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 </a:t>
              </a: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다음은 </a:t>
              </a:r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애뮬레이터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실행 시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녹화화면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입니다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  <a:p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안드로이드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10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이하인 단말기에선</a:t>
              </a:r>
              <a:r>
                <a:rPr kumimoji="1" lang="en-US" altLang="ko-KR" spc="-150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단말기는</a:t>
              </a:r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녹화가 가능합니다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 (11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이상부턴 지원불가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)</a:t>
              </a:r>
              <a:endParaRPr kumimoji="1" lang="en-US" altLang="ko-KR" spc="-150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EB4876A-1DD5-484B-9A04-8C173736D62C}"/>
                </a:ext>
              </a:extLst>
            </p:cNvPr>
            <p:cNvSpPr txBox="1"/>
            <p:nvPr/>
          </p:nvSpPr>
          <p:spPr>
            <a:xfrm>
              <a:off x="6435613" y="2438041"/>
              <a:ext cx="5422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b-BOX 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블랙박스 녹화시작</a:t>
              </a:r>
              <a:endParaRPr kumimoji="1" lang="ko-KR" altLang="en-US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</p:grpSp>
      <p:pic>
        <p:nvPicPr>
          <p:cNvPr id="1026" name="Picture 2" descr="C:\Users\user\Desktop\Screenshot_16376291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9" y="563567"/>
            <a:ext cx="3244050" cy="576720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" r="38894"/>
          <a:stretch/>
        </p:blipFill>
        <p:spPr bwMode="auto">
          <a:xfrm>
            <a:off x="8545566" y="441746"/>
            <a:ext cx="3506525" cy="629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4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893" y="2551837"/>
            <a:ext cx="5422900" cy="2074252"/>
            <a:chOff x="6435612" y="2438041"/>
            <a:chExt cx="5422900" cy="2074252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3D3DBA1B-9FB5-9A4E-A243-8DA87EAB806A}"/>
                </a:ext>
              </a:extLst>
            </p:cNvPr>
            <p:cNvSpPr txBox="1"/>
            <p:nvPr/>
          </p:nvSpPr>
          <p:spPr>
            <a:xfrm>
              <a:off x="6435612" y="3588963"/>
              <a:ext cx="50401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SD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카드 저장목록으로 바로 이동할 수 있게끔</a:t>
              </a:r>
              <a:endParaRPr kumimoji="1" lang="en-US" altLang="ko-KR" spc="-150" dirty="0" smtClean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  <a:p>
              <a:r>
                <a:rPr kumimoji="1" lang="ko-KR" altLang="en-US" spc="-150" dirty="0" err="1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액티비티화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 했습니다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  <a:p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SDCARD </a:t>
              </a:r>
              <a:r>
                <a:rPr kumimoji="1" lang="ko-KR" altLang="en-US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이용 후 녹화한 내역이 확인 가능합니다</a:t>
              </a:r>
              <a:r>
                <a:rPr kumimoji="1" lang="en-US" altLang="ko-KR" spc="-150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BEB4876A-1DD5-484B-9A04-8C173736D62C}"/>
                </a:ext>
              </a:extLst>
            </p:cNvPr>
            <p:cNvSpPr txBox="1"/>
            <p:nvPr/>
          </p:nvSpPr>
          <p:spPr>
            <a:xfrm>
              <a:off x="6435613" y="2438041"/>
              <a:ext cx="5422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b-BOX 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Arial" pitchFamily="34" charset="0"/>
                  <a:ea typeface="나눔고딕" pitchFamily="50" charset="-127"/>
                </a:rPr>
                <a:t>블랙박스 저장 목록</a:t>
              </a:r>
              <a:endParaRPr kumimoji="1" lang="ko-KR" altLang="en-US" dirty="0">
                <a:solidFill>
                  <a:schemeClr val="bg1"/>
                </a:solidFill>
                <a:latin typeface="Arial" pitchFamily="34" charset="0"/>
                <a:ea typeface="나눔고딕" pitchFamily="50" charset="-127"/>
              </a:endParaRPr>
            </a:p>
          </p:txBody>
        </p:sp>
      </p:grpSp>
      <p:pic>
        <p:nvPicPr>
          <p:cNvPr id="4" name="Picture 2" descr="C:\Users\user\Desktop\Screenshot_1637110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40" y="562163"/>
            <a:ext cx="3244050" cy="576720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2698" r="30216" b="12698"/>
          <a:stretch/>
        </p:blipFill>
        <p:spPr bwMode="auto">
          <a:xfrm>
            <a:off x="8353426" y="497001"/>
            <a:ext cx="3690937" cy="61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5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440</Words>
  <Application>Microsoft Office PowerPoint</Application>
  <PresentationFormat>사용자 지정</PresentationFormat>
  <Paragraphs>130</Paragraphs>
  <Slides>14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 Sun Joe</dc:creator>
  <cp:lastModifiedBy>user</cp:lastModifiedBy>
  <cp:revision>67</cp:revision>
  <dcterms:created xsi:type="dcterms:W3CDTF">2021-10-23T11:35:53Z</dcterms:created>
  <dcterms:modified xsi:type="dcterms:W3CDTF">2021-11-26T07:57:30Z</dcterms:modified>
</cp:coreProperties>
</file>